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Klima" panose="020B0604020202020204" charset="0"/>
      <p:regular r:id="rId27"/>
    </p:embeddedFont>
    <p:embeddedFont>
      <p:font typeface="Klima Italics" panose="020B0604020202020204" charset="0"/>
      <p:regular r:id="rId28"/>
    </p:embeddedFont>
    <p:embeddedFont>
      <p:font typeface="Open Sans Light Bold" panose="020B0604020202020204" charset="0"/>
      <p:regular r:id="rId29"/>
    </p:embeddedFont>
    <p:embeddedFont>
      <p:font typeface="Radley Italics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3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10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ehSoja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 spc="9">
                  <a:solidFill>
                    <a:srgbClr val="FFFFFF"/>
                  </a:solidFill>
                  <a:latin typeface="Klima Italics"/>
                </a:rPr>
                <a:t>Equipe Softteliê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1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1 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855" b="3855"/>
          <a:stretch>
            <a:fillRect/>
          </a:stretch>
        </p:blipFill>
        <p:spPr>
          <a:xfrm>
            <a:off x="1028700" y="3488396"/>
            <a:ext cx="5131131" cy="4559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53452" y="8711221"/>
            <a:ext cx="981095" cy="10941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8118" y="4698765"/>
            <a:ext cx="3652295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das plantas de soja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1419" y="4663205"/>
            <a:ext cx="386516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de vagens em plantas de soja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1153" y="5291855"/>
            <a:ext cx="386516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Destacar as plantas e vagens reconhecidas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5763" y="1028700"/>
            <a:ext cx="3842795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280" r="280"/>
          <a:stretch>
            <a:fillRect/>
          </a:stretch>
        </p:blipFill>
        <p:spPr>
          <a:xfrm>
            <a:off x="4698558" y="1028700"/>
            <a:ext cx="480496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03519" y="1028700"/>
            <a:ext cx="3975026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 l="280" r="280"/>
          <a:stretch>
            <a:fillRect/>
          </a:stretch>
        </p:blipFill>
        <p:spPr>
          <a:xfrm>
            <a:off x="13423312" y="1028700"/>
            <a:ext cx="400892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2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0010" y="3297896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Criação da interface no </a:t>
              </a:r>
              <a:r>
                <a:rPr lang="en-US" sz="2000">
                  <a:solidFill>
                    <a:srgbClr val="45625D"/>
                  </a:solidFill>
                  <a:latin typeface="Klima Italics"/>
                </a:rPr>
                <a:t>app </a:t>
              </a:r>
              <a:r>
                <a:rPr lang="en-US" sz="2000">
                  <a:solidFill>
                    <a:srgbClr val="45625D"/>
                  </a:solidFill>
                  <a:latin typeface="Klima"/>
                </a:rPr>
                <a:t>que suportará a submissão das imagens para análise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9949" y="3297896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2474188"/>
              <a:ext cx="3953549" cy="152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Destacar objetos reconhecidos nas imagens enviadas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2 🎁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657" b="657"/>
          <a:stretch>
            <a:fillRect/>
          </a:stretch>
        </p:blipFill>
        <p:spPr>
          <a:xfrm>
            <a:off x="6344690" y="38100"/>
            <a:ext cx="5598619" cy="9822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3D153-4C75-4719-CFF1-956C894E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21883"/>
          <a:stretch/>
        </p:blipFill>
        <p:spPr>
          <a:xfrm>
            <a:off x="6344691" y="9867900"/>
            <a:ext cx="5598618" cy="393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538899" y="2811754"/>
            <a:ext cx="11210201" cy="585265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843126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3🎁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Melhorias no reconhecimento e segmentação das imagens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1966188"/>
              <a:ext cx="3953549" cy="254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Contagem de quantas vagens foram reconhecidas a partir da análise da imagem enviada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3🎁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4🎁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78434" y="2934683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Estimar a quantidade de sementes que a planta de soja, como um todo, possui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4🎁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49404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4" y="3465208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510493" y="6609438"/>
            <a:ext cx="1595819" cy="16718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85892" y="7121811"/>
            <a:ext cx="6450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SM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683188" y="6609438"/>
            <a:ext cx="1595819" cy="16718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173693" y="7121811"/>
            <a:ext cx="6148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 Bold"/>
              </a:rPr>
              <a:t>PO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49404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4" y="3465208"/>
            <a:ext cx="5131131" cy="4940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285657"/>
            <a:chOff x="0" y="0"/>
            <a:chExt cx="13774512" cy="8380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O desafio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557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Foi apresentado um aplicativo, já em andamento, para estimativa de plantio e produção de soja. Nosso objetivo é aprimorar a funcionalidade de envio de dados para obtenção da estimativa de colheita de forma a diminuir o esforço do usuário.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7333407"/>
            <a:chOff x="0" y="0"/>
            <a:chExt cx="13774512" cy="9777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A solução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697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Desenvolvemos uma extensão para o aplicativo, capaz de gerar dados importantes para o agricultor a partir de imagens. As melhorias a serem implementadas são a captura de fotos contendo plantas de soja para análise e estatística das suas características a partir da utilização de IA (inteligência artificial).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17840"/>
            <a:chOff x="0" y="0"/>
            <a:chExt cx="6152198" cy="29571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Modelo base para localizar a planta de soja e as suas vagens.</a:t>
              </a: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291</Words>
  <Application>Microsoft Office PowerPoint</Application>
  <PresentationFormat>Custom</PresentationFormat>
  <Paragraphs>41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Radley Italics</vt:lpstr>
      <vt:lpstr>Klima Italics</vt:lpstr>
      <vt:lpstr>Calibri</vt:lpstr>
      <vt:lpstr>Klima</vt:lpstr>
      <vt:lpstr>Open Sans Light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BARBARA DOS SANTOS PORT</cp:lastModifiedBy>
  <cp:revision>3</cp:revision>
  <dcterms:created xsi:type="dcterms:W3CDTF">2006-08-16T00:00:00Z</dcterms:created>
  <dcterms:modified xsi:type="dcterms:W3CDTF">2022-10-09T22:21:02Z</dcterms:modified>
  <dc:identifier>DAFNj5uSrYU</dc:identifier>
</cp:coreProperties>
</file>